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32" r:id="rId1"/>
  </p:sldMasterIdLst>
  <p:sldIdLst>
    <p:sldId id="256" r:id="rId2"/>
    <p:sldId id="257" r:id="rId3"/>
    <p:sldId id="259" r:id="rId4"/>
    <p:sldId id="260" r:id="rId5"/>
    <p:sldId id="258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81"/>
    <p:restoredTop sz="94687"/>
  </p:normalViewPr>
  <p:slideViewPr>
    <p:cSldViewPr snapToGrid="0" snapToObjects="1">
      <p:cViewPr>
        <p:scale>
          <a:sx n="80" d="100"/>
          <a:sy n="80" d="100"/>
        </p:scale>
        <p:origin x="2360" y="1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2/17/19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692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109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2/17/19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170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2/17/19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843581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2/17/19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422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2/17/19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7775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2/17/19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4381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5346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2/17/19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546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068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2/17/19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303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998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2/17/19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5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630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992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19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51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919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  <p:sldLayoutId id="2147483846" r:id="rId14"/>
    <p:sldLayoutId id="2147483847" r:id="rId15"/>
    <p:sldLayoutId id="2147483848" r:id="rId16"/>
    <p:sldLayoutId id="214748384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FF78CF3-514B-1649-A2AB-E5D599A634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6305" y="2361962"/>
            <a:ext cx="9448800" cy="685800"/>
          </a:xfrm>
        </p:spPr>
        <p:txBody>
          <a:bodyPr/>
          <a:lstStyle/>
          <a:p>
            <a:pPr algn="ctr"/>
            <a:r>
              <a:rPr lang="en-US" dirty="0"/>
              <a:t>			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By – Digisha Singhal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78285-C63A-2B43-B03B-4B9EFBA7A7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06" t="22160" r="11774" b="16432"/>
          <a:stretch/>
        </p:blipFill>
        <p:spPr>
          <a:xfrm>
            <a:off x="1785832" y="2361962"/>
            <a:ext cx="4567745" cy="2588653"/>
          </a:xfrm>
          <a:prstGeom prst="round2DiagRect">
            <a:avLst>
              <a:gd name="adj1" fmla="val 16667"/>
              <a:gd name="adj2" fmla="val 0"/>
            </a:avLst>
          </a:prstGeom>
          <a:ln w="19050" cap="sq">
            <a:solidFill>
              <a:schemeClr val="accent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53FBE7-CC19-E547-B569-522AC2D12D41}"/>
              </a:ext>
            </a:extLst>
          </p:cNvPr>
          <p:cNvSpPr/>
          <p:nvPr/>
        </p:nvSpPr>
        <p:spPr>
          <a:xfrm>
            <a:off x="3393849" y="976967"/>
            <a:ext cx="496642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7200" b="1" dirty="0">
                <a:ln w="3175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</a:rPr>
              <a:t>ROLL UP TV</a:t>
            </a:r>
          </a:p>
        </p:txBody>
      </p:sp>
    </p:spTree>
    <p:extLst>
      <p:ext uri="{BB962C8B-B14F-4D97-AF65-F5344CB8AC3E}">
        <p14:creationId xmlns:p14="http://schemas.microsoft.com/office/powerpoint/2010/main" val="1416750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6783F-125F-4349-95EC-6CB2ACA64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6319" y="901532"/>
            <a:ext cx="7904409" cy="1293028"/>
          </a:xfrm>
        </p:spPr>
        <p:txBody>
          <a:bodyPr/>
          <a:lstStyle/>
          <a:p>
            <a:pPr algn="ctr"/>
            <a:r>
              <a:rPr lang="en-US" dirty="0"/>
              <a:t>Product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B8219-E95C-8949-85C2-78A56A5C4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842" y="2550017"/>
            <a:ext cx="10820400" cy="3660808"/>
          </a:xfrm>
        </p:spPr>
        <p:txBody>
          <a:bodyPr/>
          <a:lstStyle/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Key word – Roll up tv</a:t>
            </a:r>
          </a:p>
          <a:p>
            <a:pPr algn="just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It is basically a TV with its adjustable screen, wherein the screen could be rolled when not in use saving a lot of space.</a:t>
            </a:r>
          </a:p>
          <a:p>
            <a:pPr algn="just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This is a TV that’s there when you want it and disappears when you don’t.</a:t>
            </a:r>
          </a:p>
          <a:p>
            <a:pPr algn="just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screen can rise up or drop down electronically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3D77CE-F3E7-ED42-A00C-61D1538814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60" t="21220" r="30778" b="5164"/>
          <a:stretch/>
        </p:blipFill>
        <p:spPr>
          <a:xfrm>
            <a:off x="9045421" y="321972"/>
            <a:ext cx="1676718" cy="2228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5534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E18AC-1D05-A346-B451-5D617CDCF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 of term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8A2AD-A95D-774A-8C63-7D80E13D88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08" t="11145" r="31957" b="44413"/>
          <a:stretch/>
        </p:blipFill>
        <p:spPr>
          <a:xfrm>
            <a:off x="2640169" y="1941491"/>
            <a:ext cx="5847008" cy="450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002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E18AC-1D05-A346-B451-5D617CDCF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832" y="931799"/>
            <a:ext cx="10266609" cy="1293028"/>
          </a:xfrm>
        </p:spPr>
        <p:txBody>
          <a:bodyPr/>
          <a:lstStyle/>
          <a:p>
            <a:r>
              <a:rPr lang="en-US" dirty="0"/>
              <a:t>Screenshot of geographical area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19F73D-A24F-C44A-9314-DB0715E5E1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55" t="10704" r="31040" b="7111"/>
          <a:stretch/>
        </p:blipFill>
        <p:spPr>
          <a:xfrm>
            <a:off x="3449390" y="2170090"/>
            <a:ext cx="3899197" cy="46879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4B91FA-00D9-CD44-A8AC-D4FC46D20A75}"/>
              </a:ext>
            </a:extLst>
          </p:cNvPr>
          <p:cNvSpPr txBox="1"/>
          <p:nvPr/>
        </p:nvSpPr>
        <p:spPr>
          <a:xfrm>
            <a:off x="2003737" y="3246555"/>
            <a:ext cx="136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Roll up TV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8FE3DE-8BA2-6F4F-92F0-4A70892C4B18}"/>
              </a:ext>
            </a:extLst>
          </p:cNvPr>
          <p:cNvSpPr txBox="1"/>
          <p:nvPr/>
        </p:nvSpPr>
        <p:spPr>
          <a:xfrm>
            <a:off x="180305" y="5164428"/>
            <a:ext cx="345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okay google dim the screen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DE0C0B-BFDD-0F47-BE11-6EB773CF636E}"/>
              </a:ext>
            </a:extLst>
          </p:cNvPr>
          <p:cNvSpPr txBox="1"/>
          <p:nvPr/>
        </p:nvSpPr>
        <p:spPr>
          <a:xfrm>
            <a:off x="1906074" y="2382307"/>
            <a:ext cx="139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(r=0.9841)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3B4E78-F084-944D-825F-14EC6EA88DF6}"/>
              </a:ext>
            </a:extLst>
          </p:cNvPr>
          <p:cNvSpPr txBox="1"/>
          <p:nvPr/>
        </p:nvSpPr>
        <p:spPr>
          <a:xfrm>
            <a:off x="7500985" y="2670679"/>
            <a:ext cx="40384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states where the product will sell more or will be more popular are colored with a darker shade of green.</a:t>
            </a:r>
          </a:p>
          <a:p>
            <a:pPr algn="just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Michigan, Arkansas, North Carolina are amongst these states.</a:t>
            </a:r>
          </a:p>
          <a:p>
            <a:pPr algn="just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And with darker green shade on the east coast compared to the west coast, it attracts more customers on the east coast of United States</a:t>
            </a:r>
          </a:p>
          <a:p>
            <a:pPr algn="just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024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24A9D-55AD-6F4E-8463-6434F5593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4406" y="906041"/>
            <a:ext cx="9741794" cy="1293028"/>
          </a:xfrm>
        </p:spPr>
        <p:txBody>
          <a:bodyPr/>
          <a:lstStyle/>
          <a:p>
            <a:r>
              <a:rPr lang="en-US" dirty="0"/>
              <a:t>Marketing Campaign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F8344-9023-164A-AD34-5A6A87524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9068"/>
            <a:ext cx="10820400" cy="4442364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Roll up Tv can save up your space when not required.</a:t>
            </a:r>
          </a:p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It’s a smart TV, that is integrated with google, and can actually dim the screen when asked though google assistant.</a:t>
            </a:r>
          </a:p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One could search on the TV ‘The best way to get protein’ or ‘Michael glamour shot’.</a:t>
            </a:r>
          </a:p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It has applications like Facebook, to message of look at profiles of other people on TV screens.</a:t>
            </a:r>
          </a:p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People could work out with online teacher, showing methods to loose weight.</a:t>
            </a:r>
          </a:p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product is more popular with people who are more dependent on internet, or need a smart TV that is integrated with various different assistants mostly located in the East coast of United States.</a:t>
            </a:r>
          </a:p>
        </p:txBody>
      </p:sp>
    </p:spTree>
    <p:extLst>
      <p:ext uri="{BB962C8B-B14F-4D97-AF65-F5344CB8AC3E}">
        <p14:creationId xmlns:p14="http://schemas.microsoft.com/office/powerpoint/2010/main" val="3021320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86409-A6E8-A94A-8D03-180DBAD13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36036"/>
            <a:ext cx="10820400" cy="1293028"/>
          </a:xfrm>
        </p:spPr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499D4-7999-5C40-8694-268ABF686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Google.com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 (2019). 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roll up tv - Google Correlate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 [online] Available at: https://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www.google.com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/trends/correlate/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search?e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roll+up+tv&amp;e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okay+google+dim+the+screen&amp;t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=all# [Accessed 17 Feb. 2019].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Forbes.com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 (2019). 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LG Roll-up TV Joins Samsung And Sony In Entertainment In Excess At CES 2019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 [online] Available at: https://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www.forbes.com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/sites/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curtissilver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/2019/01/07/lg-roll-up-samsung-sony-8k-ces-2019/#16921d7d7a25 [Accessed 17 Feb. 2019].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ShivarWeb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 (2019). 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Google Correlate: How To Use It For Marketing, SEO &amp; Content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 [online] Available at: https://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www.shivarweb.com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/5374/google-correlate-for-marketing/ [Accessed 17 Feb. 2019].</a:t>
            </a:r>
          </a:p>
        </p:txBody>
      </p:sp>
    </p:spTree>
    <p:extLst>
      <p:ext uri="{BB962C8B-B14F-4D97-AF65-F5344CB8AC3E}">
        <p14:creationId xmlns:p14="http://schemas.microsoft.com/office/powerpoint/2010/main" val="277925491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{AC1EA560-BD43-2D45-A222-8817A94CFCB0}tf10001079</Template>
  <TotalTime>54</TotalTime>
  <Words>278</Words>
  <Application>Microsoft Macintosh PowerPoint</Application>
  <PresentationFormat>Widescreen</PresentationFormat>
  <Paragraphs>33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Century Gothic</vt:lpstr>
      <vt:lpstr>Vapor Trail</vt:lpstr>
      <vt:lpstr>PowerPoint Presentation</vt:lpstr>
      <vt:lpstr>Product Description</vt:lpstr>
      <vt:lpstr>Screenshot of term search</vt:lpstr>
      <vt:lpstr>Screenshot of geographical area</vt:lpstr>
      <vt:lpstr>Marketing Campaign conclusion</vt:lpstr>
      <vt:lpstr>References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Roll UP tv</dc:title>
  <dc:creator>Microsoft Office User</dc:creator>
  <cp:lastModifiedBy>Microsoft Office User</cp:lastModifiedBy>
  <cp:revision>6</cp:revision>
  <dcterms:created xsi:type="dcterms:W3CDTF">2019-02-17T06:21:05Z</dcterms:created>
  <dcterms:modified xsi:type="dcterms:W3CDTF">2019-02-17T07:15:18Z</dcterms:modified>
</cp:coreProperties>
</file>